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1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1" r:id="rId18"/>
    <p:sldId id="292" r:id="rId19"/>
    <p:sldId id="295" r:id="rId20"/>
    <p:sldId id="273" r:id="rId21"/>
    <p:sldId id="274" r:id="rId22"/>
    <p:sldId id="296" r:id="rId23"/>
    <p:sldId id="300" r:id="rId24"/>
    <p:sldId id="301" r:id="rId25"/>
    <p:sldId id="302" r:id="rId26"/>
    <p:sldId id="275" r:id="rId27"/>
    <p:sldId id="288" r:id="rId28"/>
    <p:sldId id="276" r:id="rId29"/>
    <p:sldId id="304" r:id="rId30"/>
    <p:sldId id="289" r:id="rId31"/>
    <p:sldId id="290" r:id="rId32"/>
    <p:sldId id="303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FCEA8-89F6-4947-A8E3-510E72A9365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4DF9F-4B36-4F5F-B9BC-E6438171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5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DF9F-4B36-4F5F-B9BC-E64381714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DF9F-4B36-4F5F-B9BC-E64381714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9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4DF9F-4B36-4F5F-B9BC-E64381714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9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A15FFE-1A54-4CA3-A8C3-22C9EEDB036F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7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773-2B27-4C1D-AE25-80644B8CE980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ECED-5D32-44CD-884F-549BD6BF7B11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D280-AEE9-40E8-B9EB-F399A7B4A92C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7C1B-9779-4B75-B061-201917262DE7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4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4727-F3AC-48EC-BA74-B1AAADF5C9D0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763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F978-581A-4D3D-A64A-6E35EA33087C}" type="datetime1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014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D553-D13C-4D97-86CF-3387A76B2577}" type="datetime1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5922-3A2B-419D-8D5D-09271840422A}" type="datetime1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536C-3FA6-4BCB-B8DD-01E77FEC3CFB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540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EC69F-A325-470D-BC0C-81A84E4821E7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1F3509C-70F4-42FB-9B32-57304D50149F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52CB760-EE41-4477-9535-CBA6F3593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5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2" r:id="rId1"/>
    <p:sldLayoutId id="2147484513" r:id="rId2"/>
    <p:sldLayoutId id="2147484514" r:id="rId3"/>
    <p:sldLayoutId id="2147484515" r:id="rId4"/>
    <p:sldLayoutId id="2147484516" r:id="rId5"/>
    <p:sldLayoutId id="2147484517" r:id="rId6"/>
    <p:sldLayoutId id="2147484518" r:id="rId7"/>
    <p:sldLayoutId id="2147484519" r:id="rId8"/>
    <p:sldLayoutId id="2147484520" r:id="rId9"/>
    <p:sldLayoutId id="2147484521" r:id="rId10"/>
    <p:sldLayoutId id="21474845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0436" y="354842"/>
            <a:ext cx="8885847" cy="1173707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Lover (Internship project)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6" y="1687132"/>
            <a:ext cx="9465733" cy="4590838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Supervised By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Satyaki </a:t>
            </a:r>
            <a:r>
              <a:rPr lang="en-US" sz="2000" dirty="0">
                <a:solidFill>
                  <a:schemeClr val="bg1"/>
                </a:solidFill>
              </a:rPr>
              <a:t>Das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Lecturer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University </a:t>
            </a:r>
            <a:r>
              <a:rPr lang="en-US" sz="2000" dirty="0">
                <a:solidFill>
                  <a:schemeClr val="bg1"/>
                </a:solidFill>
              </a:rPr>
              <a:t>of Liberal Arts </a:t>
            </a:r>
            <a:r>
              <a:rPr lang="en-US" sz="2000" dirty="0" smtClean="0">
                <a:solidFill>
                  <a:schemeClr val="bg1"/>
                </a:solidFill>
              </a:rPr>
              <a:t>Bangladesh        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Submitted By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en-US" sz="2000" dirty="0" smtClean="0">
                <a:solidFill>
                  <a:schemeClr val="bg1"/>
                </a:solidFill>
              </a:rPr>
              <a:t>     Name</a:t>
            </a:r>
            <a:r>
              <a:rPr lang="en-US" sz="2000" dirty="0">
                <a:solidFill>
                  <a:schemeClr val="bg1"/>
                </a:solidFill>
              </a:rPr>
              <a:t>: Md. </a:t>
            </a:r>
            <a:r>
              <a:rPr lang="en-US" sz="2000" dirty="0" smtClean="0">
                <a:solidFill>
                  <a:schemeClr val="bg1"/>
                </a:solidFill>
              </a:rPr>
              <a:t>Meshkat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ID</a:t>
            </a:r>
            <a:r>
              <a:rPr lang="en-US" sz="2000" dirty="0">
                <a:solidFill>
                  <a:schemeClr val="bg1"/>
                </a:solidFill>
              </a:rPr>
              <a:t>: 162014015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smtClean="0">
                <a:solidFill>
                  <a:schemeClr val="bg1"/>
                </a:solidFill>
              </a:rPr>
              <a:t>                                                     Computer </a:t>
            </a:r>
            <a:r>
              <a:rPr lang="en-US" sz="2000" dirty="0">
                <a:solidFill>
                  <a:schemeClr val="bg1"/>
                </a:solidFill>
              </a:rPr>
              <a:t>Science And Engineering Dept.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946" y="391886"/>
            <a:ext cx="8993854" cy="1001485"/>
          </a:xfrm>
        </p:spPr>
        <p:txBody>
          <a:bodyPr/>
          <a:lstStyle/>
          <a:p>
            <a:pPr algn="ctr"/>
            <a:r>
              <a:rPr lang="en-US" dirty="0" smtClean="0"/>
              <a:t>       </a:t>
            </a:r>
            <a:r>
              <a:rPr lang="en-US" dirty="0" smtClean="0">
                <a:solidFill>
                  <a:srgbClr val="92D050"/>
                </a:solidFill>
              </a:rPr>
              <a:t>Implemented Work: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8957" y="5934180"/>
            <a:ext cx="5370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Figure-3: First Look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Lover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61" y="1555846"/>
            <a:ext cx="8312940" cy="41079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542" y="348343"/>
            <a:ext cx="7489371" cy="11756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</a:t>
            </a:r>
            <a:r>
              <a:rPr lang="en-US" dirty="0" smtClean="0">
                <a:solidFill>
                  <a:srgbClr val="92D050"/>
                </a:solidFill>
              </a:rPr>
              <a:t>Work</a:t>
            </a:r>
            <a:r>
              <a:rPr lang="en-US" dirty="0">
                <a:solidFill>
                  <a:srgbClr val="92D050"/>
                </a:solidFill>
              </a:rPr>
              <a:t> cont'd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004" y="1524000"/>
            <a:ext cx="9812740" cy="39851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882185"/>
            <a:ext cx="556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Figure-4: Service section design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Food Lover.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14" y="664191"/>
            <a:ext cx="9875520" cy="10690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  <a:endParaRPr lang="en-US" sz="24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221" y="1569493"/>
            <a:ext cx="8693624" cy="4230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9803" y="5800299"/>
            <a:ext cx="589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Figure-5: About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design for Food Lover.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486597"/>
            <a:ext cx="6186336" cy="2489201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885" y="3299958"/>
            <a:ext cx="6186336" cy="277329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94" y="1096112"/>
            <a:ext cx="5172502" cy="375937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3299958"/>
            <a:ext cx="6179609" cy="2773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508371"/>
            <a:ext cx="6179609" cy="2467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37779" y="4981433"/>
            <a:ext cx="43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Figure-6: full view of about page.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27713"/>
            <a:ext cx="9875520" cy="91895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37731"/>
            <a:ext cx="9872663" cy="4053385"/>
          </a:xfrm>
        </p:spPr>
      </p:pic>
      <p:sp>
        <p:nvSpPr>
          <p:cNvPr id="5" name="TextBox 4"/>
          <p:cNvSpPr txBox="1"/>
          <p:nvPr/>
        </p:nvSpPr>
        <p:spPr>
          <a:xfrm>
            <a:off x="2975213" y="5882184"/>
            <a:ext cx="597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Figure-7: Review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design for Food Lover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13899"/>
            <a:ext cx="9875520" cy="73697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5594"/>
            <a:ext cx="9994938" cy="4299046"/>
          </a:xfrm>
        </p:spPr>
      </p:pic>
      <p:sp>
        <p:nvSpPr>
          <p:cNvPr id="7" name="TextBox 6"/>
          <p:cNvSpPr txBox="1"/>
          <p:nvPr/>
        </p:nvSpPr>
        <p:spPr>
          <a:xfrm>
            <a:off x="3507475" y="5813946"/>
            <a:ext cx="571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Figure-8: FAQS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design for Food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397" y="382137"/>
            <a:ext cx="10515600" cy="78507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1392071"/>
            <a:ext cx="9567080" cy="4217159"/>
          </a:xfrm>
        </p:spPr>
      </p:pic>
      <p:sp>
        <p:nvSpPr>
          <p:cNvPr id="8" name="TextBox 7"/>
          <p:cNvSpPr txBox="1"/>
          <p:nvPr/>
        </p:nvSpPr>
        <p:spPr>
          <a:xfrm>
            <a:off x="3016155" y="5834092"/>
            <a:ext cx="619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Figure-9: Contact Us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design for Food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586854"/>
            <a:ext cx="9875520" cy="7642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828801"/>
            <a:ext cx="9734267" cy="439457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689" y="486771"/>
            <a:ext cx="9875520" cy="782472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Find In Google Maps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90" y="1405719"/>
            <a:ext cx="10107532" cy="500872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572" y="391236"/>
            <a:ext cx="9875520" cy="5641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72" y="1091821"/>
            <a:ext cx="9875520" cy="4507173"/>
          </a:xfrm>
        </p:spPr>
      </p:pic>
      <p:sp>
        <p:nvSpPr>
          <p:cNvPr id="8" name="TextBox 7"/>
          <p:cNvSpPr txBox="1"/>
          <p:nvPr/>
        </p:nvSpPr>
        <p:spPr>
          <a:xfrm>
            <a:off x="3057098" y="5813946"/>
            <a:ext cx="63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Figure-11: Terms &amp; Condition page designed for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682" y="609600"/>
            <a:ext cx="7315200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Company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6681" y="1930401"/>
            <a:ext cx="7817477" cy="411096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b="1" i="1" dirty="0" smtClean="0"/>
              <a:t>      </a:t>
            </a:r>
          </a:p>
          <a:p>
            <a:pPr marL="0" indent="0" algn="ctr">
              <a:buNone/>
            </a:pPr>
            <a:r>
              <a:rPr lang="en-US" sz="2400" b="1" i="1" dirty="0" smtClean="0"/>
              <a:t>    </a:t>
            </a:r>
            <a:r>
              <a:rPr lang="en-US" sz="2400" b="1" i="1" dirty="0" smtClean="0">
                <a:solidFill>
                  <a:schemeClr val="tx1"/>
                </a:solidFill>
              </a:rPr>
              <a:t>MUNSHIELD Ltd.</a:t>
            </a:r>
            <a:endParaRPr lang="en-US" sz="2400" b="1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Address : House: #77, Road: #07,Mohammodpur, Dhaka-1207.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Contact Number : +88 0130 999 2053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Email : hr.admin@munshield.org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Website : https://munshield.org/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46" y="2278129"/>
            <a:ext cx="1042506" cy="7925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12" y="1398164"/>
            <a:ext cx="9594376" cy="4261514"/>
          </a:xfrm>
        </p:spPr>
      </p:pic>
      <p:sp>
        <p:nvSpPr>
          <p:cNvPr id="6" name="TextBox 5"/>
          <p:cNvSpPr txBox="1"/>
          <p:nvPr/>
        </p:nvSpPr>
        <p:spPr>
          <a:xfrm>
            <a:off x="2817694" y="5909478"/>
            <a:ext cx="663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Figure-12: Pricing page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for Food 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1" y="365126"/>
            <a:ext cx="9959832" cy="78150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12" y="1484195"/>
            <a:ext cx="9156067" cy="4234217"/>
          </a:xfrm>
        </p:spPr>
      </p:pic>
      <p:sp>
        <p:nvSpPr>
          <p:cNvPr id="9" name="TextBox 8"/>
          <p:cNvSpPr txBox="1"/>
          <p:nvPr/>
        </p:nvSpPr>
        <p:spPr>
          <a:xfrm>
            <a:off x="3029803" y="5854890"/>
            <a:ext cx="590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Figure-13: BMI page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for Food 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62" y="741337"/>
            <a:ext cx="8583912" cy="441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0870" y="5663822"/>
            <a:ext cx="62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Figure-14: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view of Food Lover.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1815" y="5895833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Figure-15: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code of  Food Lover.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586236"/>
            <a:ext cx="10058400" cy="50733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633" y="6032310"/>
            <a:ext cx="625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Figure-16: Controller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of  Food Lover.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8" y="704343"/>
            <a:ext cx="10058400" cy="50586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0496" y="6100549"/>
            <a:ext cx="630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Figure-17: Creating model code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Food Lover.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74" y="628998"/>
            <a:ext cx="10304059" cy="5228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0" y="1323833"/>
            <a:ext cx="9608023" cy="4212609"/>
          </a:xfrm>
        </p:spPr>
      </p:pic>
      <p:sp>
        <p:nvSpPr>
          <p:cNvPr id="6" name="TextBox 5"/>
          <p:cNvSpPr txBox="1"/>
          <p:nvPr/>
        </p:nvSpPr>
        <p:spPr>
          <a:xfrm>
            <a:off x="3330054" y="6005015"/>
            <a:ext cx="623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Figure-18: Sign Up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design for Food 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24051"/>
            <a:ext cx="9875520" cy="7278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73708"/>
            <a:ext cx="9875520" cy="4544704"/>
          </a:xfrm>
        </p:spPr>
      </p:pic>
      <p:sp>
        <p:nvSpPr>
          <p:cNvPr id="5" name="TextBox 4"/>
          <p:cNvSpPr txBox="1"/>
          <p:nvPr/>
        </p:nvSpPr>
        <p:spPr>
          <a:xfrm>
            <a:off x="2838734" y="5934670"/>
            <a:ext cx="605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Figure-19: Login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design for Food Lover.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1241946"/>
            <a:ext cx="9608023" cy="4339988"/>
          </a:xfrm>
        </p:spPr>
      </p:pic>
      <p:sp>
        <p:nvSpPr>
          <p:cNvPr id="7" name="TextBox 6"/>
          <p:cNvSpPr txBox="1"/>
          <p:nvPr/>
        </p:nvSpPr>
        <p:spPr>
          <a:xfrm>
            <a:off x="3766782" y="5991367"/>
            <a:ext cx="513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Figure-20: User profile in Food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696" y="391237"/>
            <a:ext cx="10276763" cy="6596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92D050"/>
                </a:solidFill>
              </a:rPr>
              <a:t>Implemented</a:t>
            </a:r>
            <a:r>
              <a:rPr lang="en-US" dirty="0">
                <a:solidFill>
                  <a:srgbClr val="92D050"/>
                </a:solidFill>
              </a:rPr>
              <a:t> Work cont'd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6" y="1229435"/>
            <a:ext cx="10276763" cy="4475328"/>
          </a:xfrm>
        </p:spPr>
      </p:pic>
      <p:sp>
        <p:nvSpPr>
          <p:cNvPr id="5" name="TextBox 4"/>
          <p:cNvSpPr txBox="1"/>
          <p:nvPr/>
        </p:nvSpPr>
        <p:spPr>
          <a:xfrm>
            <a:off x="3616657" y="605960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Figure-21: Admin login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Food Lover.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51" y="622478"/>
            <a:ext cx="687731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And Position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281" y="2160589"/>
            <a:ext cx="9543245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Designation : Junior Web Developer.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Working Period : 01 February 2020 to 05 May 2020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Time Frame for my project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769911"/>
              </p:ext>
            </p:extLst>
          </p:nvPr>
        </p:nvGraphicFramePr>
        <p:xfrm>
          <a:off x="2498501" y="4763633"/>
          <a:ext cx="7598536" cy="1010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31061"/>
                <a:gridCol w="2534629"/>
                <a:gridCol w="25328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Month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Information gathering + System</a:t>
                      </a:r>
                      <a:r>
                        <a:rPr lang="en-US" baseline="0" dirty="0" smtClean="0"/>
                        <a:t> design</a:t>
                      </a:r>
                      <a:r>
                        <a:rPr lang="en-US" dirty="0" smtClean="0"/>
                        <a:t>    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Frontend</a:t>
                      </a:r>
                      <a:r>
                        <a:rPr lang="en-US" baseline="0" dirty="0" smtClean="0"/>
                        <a:t> coding +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Backend</a:t>
                      </a:r>
                      <a:r>
                        <a:rPr lang="en-US" baseline="0" dirty="0" smtClean="0"/>
                        <a:t> coding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54841"/>
            <a:ext cx="9875520" cy="92804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5212" y="6005015"/>
            <a:ext cx="571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Figure-22: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of admin panel in Food Lover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44" y="1405720"/>
            <a:ext cx="9062114" cy="42171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351" y="391236"/>
            <a:ext cx="9875520" cy="8370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Implemented Work cont'd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80179" y="5964071"/>
            <a:ext cx="562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Figure-23: Delete account in admin panel.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7" y="1446663"/>
            <a:ext cx="9157648" cy="42990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86853"/>
            <a:ext cx="9875520" cy="5049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>
                <a:solidFill>
                  <a:srgbClr val="92D050"/>
                </a:solidFill>
              </a:rPr>
              <a:t>Implemented Work cont'd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5" y="1774208"/>
            <a:ext cx="5542722" cy="33573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1774207"/>
            <a:ext cx="5806440" cy="3357351"/>
          </a:xfrm>
        </p:spPr>
      </p:pic>
      <p:sp>
        <p:nvSpPr>
          <p:cNvPr id="3" name="TextBox 2"/>
          <p:cNvSpPr txBox="1"/>
          <p:nvPr/>
        </p:nvSpPr>
        <p:spPr>
          <a:xfrm>
            <a:off x="3129090" y="5663821"/>
            <a:ext cx="585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Figure-24: Database Images of the Project.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514" y="1624085"/>
            <a:ext cx="5834743" cy="152854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rgbClr val="92D050"/>
                </a:solidFill>
              </a:rPr>
              <a:t>Thank You</a:t>
            </a:r>
            <a:endParaRPr lang="en-US" sz="6600" b="1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595" y="3323770"/>
            <a:ext cx="1829951" cy="18433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769" y="609104"/>
            <a:ext cx="9002332" cy="9876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92D050"/>
                </a:solidFill>
              </a:rPr>
              <a:t>So</a:t>
            </a:r>
            <a:r>
              <a:rPr lang="en-US" dirty="0">
                <a:solidFill>
                  <a:srgbClr val="92D050"/>
                </a:solidFill>
              </a:rPr>
              <a:t>, What is Food Lover And what it Does?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588" y="1596788"/>
            <a:ext cx="8770513" cy="4444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A platform for health concerned people.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Provides balance diet based on their priorities.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Personalized Nutritionist.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Get tasty meal.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Doorstep Delivery.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075" y="609600"/>
            <a:ext cx="8242478" cy="1178257"/>
          </a:xfrm>
        </p:spPr>
        <p:txBody>
          <a:bodyPr/>
          <a:lstStyle/>
          <a:p>
            <a:pPr algn="ctr"/>
            <a:r>
              <a:rPr lang="en-US" dirty="0" smtClean="0"/>
              <a:t>  </a:t>
            </a:r>
            <a:r>
              <a:rPr lang="en-US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PREREQUIREMENTS</a:t>
            </a:r>
            <a:endParaRPr lang="en-US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6075" y="1930400"/>
            <a:ext cx="8100810" cy="427695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HTML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CSS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OOP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PHP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                                    </a:t>
            </a:r>
            <a:r>
              <a:rPr lang="en-US" b="1" dirty="0" smtClean="0"/>
              <a:t>             </a:t>
            </a:r>
            <a:r>
              <a:rPr lang="en-US" b="1" dirty="0" smtClean="0">
                <a:solidFill>
                  <a:schemeClr val="tx1"/>
                </a:solidFill>
              </a:rPr>
              <a:t>Frameworks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LARAVEL, </a:t>
            </a:r>
            <a:r>
              <a:rPr lang="en-US" dirty="0">
                <a:solidFill>
                  <a:schemeClr val="tx1"/>
                </a:solidFill>
              </a:rPr>
              <a:t>Bootstrap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67" y="2040219"/>
            <a:ext cx="3188484" cy="608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67" y="2672230"/>
            <a:ext cx="3188484" cy="170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67" y="4382441"/>
            <a:ext cx="3188484" cy="10120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983" y="609600"/>
            <a:ext cx="7624293" cy="1320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that are used:</a:t>
            </a:r>
            <a:endParaRPr lang="en-US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982" y="2160589"/>
            <a:ext cx="7624294" cy="388077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XAMPP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 IDE (Sublime, Visual Studio code)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 Composer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 Web browser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39" y="2160589"/>
            <a:ext cx="1440963" cy="1197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144" y="2160589"/>
            <a:ext cx="1323580" cy="1197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38" y="3704580"/>
            <a:ext cx="1440963" cy="1304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448" y="3704581"/>
            <a:ext cx="1323580" cy="130414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69" y="609600"/>
            <a:ext cx="8316687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The Objectives And The Challenges of the project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6570" y="2160589"/>
            <a:ext cx="3788230" cy="38807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Objectives: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Provide Website Platform for them.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Explore to extract the market demand.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Designing and developing the website.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Improving my soft skills</a:t>
            </a:r>
          </a:p>
          <a:p>
            <a:pPr marL="4572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771" y="2160589"/>
            <a:ext cx="4049485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Challenges: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How to use and build Full Stack Website using  popular framework (</a:t>
            </a:r>
            <a:r>
              <a:rPr lang="en-US" sz="2400" dirty="0" smtClean="0">
                <a:solidFill>
                  <a:schemeClr val="tx1"/>
                </a:solidFill>
              </a:rPr>
              <a:t>LARAVEL).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How </a:t>
            </a:r>
            <a:r>
              <a:rPr lang="en-US" sz="2400" dirty="0">
                <a:solidFill>
                  <a:schemeClr val="tx1"/>
                </a:solidFill>
              </a:rPr>
              <a:t>to make Responsive </a:t>
            </a:r>
            <a:r>
              <a:rPr lang="en-US" sz="2400" dirty="0" smtClean="0">
                <a:solidFill>
                  <a:schemeClr val="tx1"/>
                </a:solidFill>
              </a:rPr>
              <a:t>  Website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Suggest new product </a:t>
            </a:r>
            <a:r>
              <a:rPr lang="en-US" sz="2400" dirty="0" smtClean="0">
                <a:solidFill>
                  <a:schemeClr val="tx1"/>
                </a:solidFill>
              </a:rPr>
              <a:t>ideas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Database </a:t>
            </a:r>
            <a:r>
              <a:rPr lang="en-US" sz="2400" dirty="0">
                <a:solidFill>
                  <a:schemeClr val="tx1"/>
                </a:solidFill>
              </a:rPr>
              <a:t>connection ( Back-end Work).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651" y="354842"/>
            <a:ext cx="9583977" cy="8325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A Short Description About The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8" y="1465943"/>
            <a:ext cx="11395881" cy="51122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LARAVEL is an open-source PHP framework designed to make developing web apps easier and faster through built-in features.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It has A complete authentication system and Object-relational mapping. 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  LARAVEL takes care of the security within its framework,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  With LARAVEL framework database migrations is extremely easy,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   Automatic Package Discovery,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   Clean documentation and Model View Controller (MVC) support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41" y="3172094"/>
            <a:ext cx="3096634" cy="22743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12" y="341195"/>
            <a:ext cx="5936775" cy="6059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B760-EE41-4477-9535-CBA6F3593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1752</TotalTime>
  <Words>540</Words>
  <Application>Microsoft Office PowerPoint</Application>
  <PresentationFormat>Widescreen</PresentationFormat>
  <Paragraphs>162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Times New Roman</vt:lpstr>
      <vt:lpstr>Wingdings</vt:lpstr>
      <vt:lpstr>Basis</vt:lpstr>
      <vt:lpstr>Food Lover (Internship project) Presentation Slides</vt:lpstr>
      <vt:lpstr>Company Profile</vt:lpstr>
      <vt:lpstr>Working Period And Position </vt:lpstr>
      <vt:lpstr>  So, What is Food Lover And what it Does?  </vt:lpstr>
      <vt:lpstr>  PREREQUIREMENTS</vt:lpstr>
      <vt:lpstr>Tools that are used:</vt:lpstr>
      <vt:lpstr>The Objectives And The Challenges of the project :</vt:lpstr>
      <vt:lpstr>A Short Description About The Framework</vt:lpstr>
      <vt:lpstr>PowerPoint Presentation</vt:lpstr>
      <vt:lpstr>       Implemented Work:</vt:lpstr>
      <vt:lpstr>Implemented Work cont'd</vt:lpstr>
      <vt:lpstr>Implemented Work cont'd</vt:lpstr>
      <vt:lpstr>PowerPoint Presentation</vt:lpstr>
      <vt:lpstr>Implemented Work cont'd</vt:lpstr>
      <vt:lpstr>Implemented Work cont'd</vt:lpstr>
      <vt:lpstr>Implemented Work cont'd</vt:lpstr>
      <vt:lpstr>Implemented Work cont'd</vt:lpstr>
      <vt:lpstr> Find In Google Maps</vt:lpstr>
      <vt:lpstr>Implemented Work cont'd</vt:lpstr>
      <vt:lpstr>Implemented Work cont'd</vt:lpstr>
      <vt:lpstr>Implemented Work cont'd</vt:lpstr>
      <vt:lpstr>PowerPoint Presentation</vt:lpstr>
      <vt:lpstr>PowerPoint Presentation</vt:lpstr>
      <vt:lpstr>PowerPoint Presentation</vt:lpstr>
      <vt:lpstr>PowerPoint Presentation</vt:lpstr>
      <vt:lpstr>Implemented Work cont'd</vt:lpstr>
      <vt:lpstr>Implemented Work cont'd</vt:lpstr>
      <vt:lpstr>Implemented Work cont'd</vt:lpstr>
      <vt:lpstr>Implemented Work cont'd</vt:lpstr>
      <vt:lpstr>Implemented Work cont'd</vt:lpstr>
      <vt:lpstr>Implemented Work cont'd</vt:lpstr>
      <vt:lpstr> Implemented Work cont'd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229</cp:revision>
  <dcterms:created xsi:type="dcterms:W3CDTF">2020-04-10T11:01:38Z</dcterms:created>
  <dcterms:modified xsi:type="dcterms:W3CDTF">2020-06-03T18:43:32Z</dcterms:modified>
</cp:coreProperties>
</file>